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s/slide1.xml" ContentType="application/vnd.openxmlformats-officedocument.presentationml.slide+xml"/>
  <Default Extension="jpg" ContentType="image/jp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</p:sldIdLst>
  <p:sldSz cx="7772401" cy="10693400"/>
  <p:notesSz cx="7772401" cy="10693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83406" y="3311017"/>
            <a:ext cx="6611937" cy="22429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66812" y="5981192"/>
            <a:ext cx="5445124" cy="2670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388937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006056" y="2456561"/>
            <a:ext cx="3383756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8937" y="427227"/>
            <a:ext cx="7000874" cy="170891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88937" y="2456561"/>
            <a:ext cx="7000874" cy="704926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2644775" y="9933051"/>
            <a:ext cx="2489199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388937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5600700" y="9933051"/>
            <a:ext cx="1789112" cy="53403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/Relationships>
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/Relationships>
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923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571231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56576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778495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7668768" cy="10680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2018-11-11T09:17:45Z</dcterms:created>
  <dcterms:modified xsi:type="dcterms:W3CDTF">2018-11-11T09:17:45Z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2014-09-20T00:00:00Z</vt:filetime>
  </property>
  <property fmtid="{D5CDD505-2E9C-101B-9397-08002B2CF9AE}" pid="3" name="LastSaved">
    <vt:filetime>2018-11-11T00:00:00Z</vt:filetime>
  </property>
</Properties>
</file>